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4" r:id="rId3"/>
    <p:sldId id="265" r:id="rId4"/>
    <p:sldId id="267" r:id="rId5"/>
    <p:sldId id="269" r:id="rId6"/>
    <p:sldId id="268" r:id="rId7"/>
    <p:sldId id="270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F4B0F9-225F-46BD-A51A-92DD36A065EF}" type="datetimeFigureOut">
              <a:rPr lang="pt-BR" smtClean="0"/>
              <a:t>12/06/2019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0DF9A6-C6F4-4ED4-A216-E3EFDA65E1F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5298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DF9A6-C6F4-4ED4-A216-E3EFDA65E1FE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0402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DF9A6-C6F4-4ED4-A216-E3EFDA65E1FE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5336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DF9A6-C6F4-4ED4-A216-E3EFDA65E1FE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8533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EU SEI EM QUEM TENHO CRIDO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SEI EM QUEM TENHO CRIDO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sei por que, de Deus, o amor</a:t>
            </a:r>
          </a:p>
          <a:p>
            <a:r>
              <a:rPr lang="pt-BR" dirty="0"/>
              <a:t>A mim se revelou, </a:t>
            </a:r>
          </a:p>
          <a:p>
            <a:r>
              <a:rPr lang="pt-BR" dirty="0"/>
              <a:t>Por que razão o Salvador </a:t>
            </a:r>
          </a:p>
          <a:p>
            <a:r>
              <a:rPr lang="pt-BR" dirty="0" err="1"/>
              <a:t>P’ra</a:t>
            </a:r>
            <a:r>
              <a:rPr lang="pt-BR" dirty="0"/>
              <a:t> Si me resgatou.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SEI EM QUEM TENHO CRIDO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C71928C-FAFC-4ED6-832A-A4F900CCB7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pt-BR" dirty="0"/>
              <a:t>Mas eu sei em quem tenho crido, </a:t>
            </a:r>
          </a:p>
          <a:p>
            <a:r>
              <a:rPr lang="pt-BR" dirty="0"/>
              <a:t>E estou bem certo que é poderoso </a:t>
            </a:r>
          </a:p>
          <a:p>
            <a:r>
              <a:rPr lang="pt-BR" dirty="0" err="1"/>
              <a:t>P’ra</a:t>
            </a:r>
            <a:r>
              <a:rPr lang="pt-BR" dirty="0"/>
              <a:t> guardar o meu tesouro </a:t>
            </a:r>
          </a:p>
          <a:p>
            <a:r>
              <a:rPr lang="pt-BR" dirty="0"/>
              <a:t>Até o fim chegar.</a:t>
            </a:r>
          </a:p>
        </p:txBody>
      </p:sp>
    </p:spTree>
    <p:extLst>
      <p:ext uri="{BB962C8B-B14F-4D97-AF65-F5344CB8AC3E}">
        <p14:creationId xmlns:p14="http://schemas.microsoft.com/office/powerpoint/2010/main" val="239677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SEI EM QUEM TENHO CRIDO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como o Santo Espírito </a:t>
            </a:r>
          </a:p>
          <a:p>
            <a:r>
              <a:rPr lang="pt-BR" dirty="0"/>
              <a:t>Convence-nos do mal! </a:t>
            </a:r>
          </a:p>
          <a:p>
            <a:r>
              <a:rPr lang="pt-BR" dirty="0"/>
              <a:t>Revela Cristo, Redentor, </a:t>
            </a:r>
          </a:p>
          <a:p>
            <a:r>
              <a:rPr lang="pt-BR" dirty="0"/>
              <a:t>Consolador real. </a:t>
            </a:r>
          </a:p>
        </p:txBody>
      </p:sp>
    </p:spTree>
    <p:extLst>
      <p:ext uri="{BB962C8B-B14F-4D97-AF65-F5344CB8AC3E}">
        <p14:creationId xmlns:p14="http://schemas.microsoft.com/office/powerpoint/2010/main" val="1684532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SEI EM QUEM TENHO CRIDO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C71928C-FAFC-4ED6-832A-A4F900CCB7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pt-BR" dirty="0"/>
              <a:t>Mas eu sei em quem tenho crido, </a:t>
            </a:r>
          </a:p>
          <a:p>
            <a:r>
              <a:rPr lang="pt-BR" dirty="0"/>
              <a:t>E estou bem certo que é poderoso </a:t>
            </a:r>
          </a:p>
          <a:p>
            <a:r>
              <a:rPr lang="pt-BR" dirty="0" err="1"/>
              <a:t>P’ra</a:t>
            </a:r>
            <a:r>
              <a:rPr lang="pt-BR" dirty="0"/>
              <a:t> guardar o meu tesouro </a:t>
            </a:r>
          </a:p>
          <a:p>
            <a:r>
              <a:rPr lang="pt-BR" dirty="0"/>
              <a:t>Até o fim chegar.</a:t>
            </a:r>
          </a:p>
        </p:txBody>
      </p:sp>
    </p:spTree>
    <p:extLst>
      <p:ext uri="{BB962C8B-B14F-4D97-AF65-F5344CB8AC3E}">
        <p14:creationId xmlns:p14="http://schemas.microsoft.com/office/powerpoint/2010/main" val="3297682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SEI EM QUEM TENHO CRIDO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 quando vem Jesus, não sei, </a:t>
            </a:r>
          </a:p>
          <a:p>
            <a:r>
              <a:rPr lang="pt-BR" dirty="0"/>
              <a:t>Se breve ou tarde vem; </a:t>
            </a:r>
          </a:p>
          <a:p>
            <a:r>
              <a:rPr lang="pt-BR" dirty="0"/>
              <a:t>Mas sei que meu Senhor virá </a:t>
            </a:r>
          </a:p>
          <a:p>
            <a:r>
              <a:rPr lang="pt-BR" dirty="0"/>
              <a:t>Na glória que Ele tem.</a:t>
            </a:r>
          </a:p>
        </p:txBody>
      </p:sp>
    </p:spTree>
    <p:extLst>
      <p:ext uri="{BB962C8B-B14F-4D97-AF65-F5344CB8AC3E}">
        <p14:creationId xmlns:p14="http://schemas.microsoft.com/office/powerpoint/2010/main" val="4223845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SEI EM QUEM TENHO CRIDO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C71928C-FAFC-4ED6-832A-A4F900CCB7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pt-BR" dirty="0"/>
              <a:t>Mas eu sei em quem tenho crido, </a:t>
            </a:r>
          </a:p>
          <a:p>
            <a:r>
              <a:rPr lang="pt-BR" dirty="0"/>
              <a:t>E estou bem certo que é poderoso </a:t>
            </a:r>
          </a:p>
          <a:p>
            <a:r>
              <a:rPr lang="pt-BR" dirty="0" err="1"/>
              <a:t>P’ra</a:t>
            </a:r>
            <a:r>
              <a:rPr lang="pt-BR" dirty="0"/>
              <a:t> guardar o meu tesouro </a:t>
            </a:r>
          </a:p>
          <a:p>
            <a:r>
              <a:rPr lang="pt-BR" dirty="0"/>
              <a:t>Até o fim chegar.</a:t>
            </a:r>
          </a:p>
        </p:txBody>
      </p:sp>
    </p:spTree>
    <p:extLst>
      <p:ext uri="{BB962C8B-B14F-4D97-AF65-F5344CB8AC3E}">
        <p14:creationId xmlns:p14="http://schemas.microsoft.com/office/powerpoint/2010/main" val="3693914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1693</TotalTime>
  <Words>160</Words>
  <Application>Microsoft Office PowerPoint</Application>
  <PresentationFormat>Apresentação na tela (16:9)</PresentationFormat>
  <Paragraphs>41</Paragraphs>
  <Slides>7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EU SEI EM QUEM TENHO CRIDO</vt:lpstr>
      <vt:lpstr>EU SEI EM QUEM TENHO CRIDO</vt:lpstr>
      <vt:lpstr>EU SEI EM QUEM TENHO CRIDO</vt:lpstr>
      <vt:lpstr>EU SEI EM QUEM TENHO CRIDO</vt:lpstr>
      <vt:lpstr>EU SEI EM QUEM TENHO CRIDO</vt:lpstr>
      <vt:lpstr>EU SEI EM QUEM TENHO CRIDO</vt:lpstr>
      <vt:lpstr>EU SEI EM QUEM TENHO CRIDO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2019-06-12T22:42:33Z</dcterms:modified>
</cp:coreProperties>
</file>

<file path=docProps/thumbnail.jpeg>
</file>